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anakool.edu.ee/documents/5054628/26481842/TALENDIPUNKTI+NUPUTAMISVIHIK+2019.pdf/e815d85d-b6e1-4af0-987d-efc087cb9cd0" TargetMode="External"/><Relationship Id="rId2" Type="http://schemas.openxmlformats.org/officeDocument/2006/relationships/hyperlink" Target="https://www.vaanakool.edu.ee/documents/5054628/26481842/TALENDIPUNKT+Juhtum+raamatukogus+2017.pdf/a8561791-957b-4e14-bb4b-67050baca5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jrzIlBtoxuk" TargetMode="External"/><Relationship Id="rId5" Type="http://schemas.openxmlformats.org/officeDocument/2006/relationships/hyperlink" Target="https://youtu.be/lcQjCVqZF4I" TargetMode="External"/><Relationship Id="rId4" Type="http://schemas.openxmlformats.org/officeDocument/2006/relationships/hyperlink" Target="https://youtu.be/Ufh-EH7Vnl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Vääna Talendipunkt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Leena Lumi</a:t>
            </a:r>
          </a:p>
          <a:p>
            <a:r>
              <a:rPr lang="et-EE" dirty="0"/>
              <a:t>Vääna Mõisakool</a:t>
            </a:r>
          </a:p>
        </p:txBody>
      </p:sp>
    </p:spTree>
    <p:extLst>
      <p:ext uri="{BB962C8B-B14F-4D97-AF65-F5344CB8AC3E}">
        <p14:creationId xmlns:p14="http://schemas.microsoft.com/office/powerpoint/2010/main" val="88741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Mis see ometi 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2014. aastast, algatajad Gled Airiin Saarso ja esimene koordinaator Leena Lumi.</a:t>
            </a:r>
          </a:p>
          <a:p>
            <a:r>
              <a:rPr lang="et-EE" dirty="0"/>
              <a:t>Sisu on muutunud (vt slaidi „tegevused“), kuid eesmärk sama – andekate õpilaste avamine, anda võimalus mõelda väljaspool õppeainete raame.</a:t>
            </a:r>
          </a:p>
          <a:p>
            <a:r>
              <a:rPr lang="et-EE" dirty="0"/>
              <a:t>Lapsed valitakse jälgimise meetodil (klassiõpetaja + HEV koordinaator + koostöö lapsevanemate ja aineõpetajatega).</a:t>
            </a:r>
          </a:p>
          <a:p>
            <a:r>
              <a:rPr lang="et-EE" dirty="0"/>
              <a:t>Jälgitakse 1.-3. klassis, Talendipunkti alates 4. klassist</a:t>
            </a:r>
          </a:p>
          <a:p>
            <a:r>
              <a:rPr lang="et-EE" dirty="0"/>
              <a:t>Mitu rühma, mis muutuvad vastavalt õpilaste andekuse avaldumisele (humanitaarrühm, reaal-/matemaatikarühm, loodusteaduste rühm, kunstirühm, tehnoloogiarühm jne).</a:t>
            </a:r>
          </a:p>
          <a:p>
            <a:r>
              <a:rPr lang="et-EE" dirty="0"/>
              <a:t>Igal rühmal oma juhendaja, lisaks kogu tööd haldav koordinaator</a:t>
            </a:r>
          </a:p>
        </p:txBody>
      </p:sp>
    </p:spTree>
    <p:extLst>
      <p:ext uri="{BB962C8B-B14F-4D97-AF65-F5344CB8AC3E}">
        <p14:creationId xmlns:p14="http://schemas.microsoft.com/office/powerpoint/2010/main" val="294950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Tegevused (2015-2022)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999345"/>
          </a:xfrm>
        </p:spPr>
        <p:txBody>
          <a:bodyPr>
            <a:normAutofit lnSpcReduction="10000"/>
          </a:bodyPr>
          <a:lstStyle/>
          <a:p>
            <a:r>
              <a:rPr lang="et-EE" dirty="0">
                <a:hlinkClick r:id="rId2"/>
              </a:rPr>
              <a:t>Juhtum Raamatukogus</a:t>
            </a:r>
            <a:r>
              <a:rPr lang="et-EE" dirty="0"/>
              <a:t> – esimene töö, inspireeritud KUMU haridusprogrammist „Juhtum PAX“</a:t>
            </a:r>
          </a:p>
          <a:p>
            <a:r>
              <a:rPr lang="et-EE" dirty="0"/>
              <a:t>„Uuri ruumi“ – Arhitektuurimuuseumi projekt gümnaaiumitele ja ülikoolidele, lisaks uurisid mõisa ruumi Vääna Talendipunkti õpilased</a:t>
            </a:r>
          </a:p>
          <a:p>
            <a:r>
              <a:rPr lang="et-EE" dirty="0">
                <a:hlinkClick r:id="rId3"/>
              </a:rPr>
              <a:t>Nuputamisvihik</a:t>
            </a:r>
            <a:r>
              <a:rPr lang="et-EE" dirty="0"/>
              <a:t> – Vääna mõisa ajalugu ja ruumi tutvustav nuputamisvihik</a:t>
            </a:r>
          </a:p>
          <a:p>
            <a:r>
              <a:rPr lang="et-EE" dirty="0">
                <a:hlinkClick r:id="rId4"/>
              </a:rPr>
              <a:t>Videolabor: „Koristajatädi hirm“</a:t>
            </a:r>
            <a:r>
              <a:rPr lang="et-EE" dirty="0"/>
              <a:t> – Vääna Mõisakooli sünnipäevaks distantsõppe tingimustes valminud animatsioon</a:t>
            </a:r>
          </a:p>
          <a:p>
            <a:r>
              <a:rPr lang="et-EE" dirty="0">
                <a:hlinkClick r:id="rId5"/>
              </a:rPr>
              <a:t>Vääna mõisa virtuaalne giid: Fuajee</a:t>
            </a:r>
            <a:r>
              <a:rPr lang="et-EE" dirty="0"/>
              <a:t> – Vääna mõisa ruumide virtuaalse giidi esimese ruumi tutvustus. Põhineb Constance von Schuberti lapsepõlvemälestustel</a:t>
            </a:r>
          </a:p>
          <a:p>
            <a:r>
              <a:rPr lang="et-EE" dirty="0">
                <a:hlinkClick r:id="rId6"/>
              </a:rPr>
              <a:t>Vääna mõisa sisenemine </a:t>
            </a:r>
            <a:r>
              <a:rPr lang="et-EE" dirty="0"/>
              <a:t>– virtuaalse giidi esimene video, leitav QR-koodi tagant Vääna mõisa peaukse kõrval stendil</a:t>
            </a:r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94214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Tulevikumõtted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Jätkata Vääna mõisa virtuaalgiidi videote loomisega</a:t>
            </a:r>
          </a:p>
          <a:p>
            <a:r>
              <a:rPr lang="et-EE" dirty="0"/>
              <a:t>Arendada tööd edasi, katsetada erinevaid meetodeid ja mõtteid</a:t>
            </a:r>
          </a:p>
          <a:p>
            <a:r>
              <a:rPr lang="et-EE" dirty="0"/>
              <a:t>Jagada kogemuskoolituste kaudu ideed teiste haridusasutustega </a:t>
            </a:r>
          </a:p>
          <a:p>
            <a:r>
              <a:rPr lang="et-EE" dirty="0"/>
              <a:t>Toetada teisi koole oma kogemusega Talendipunkti väljatöötamisel</a:t>
            </a:r>
          </a:p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927" y="4022411"/>
            <a:ext cx="9924328" cy="264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Tänan!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Pärnus, august 2022</a:t>
            </a:r>
          </a:p>
        </p:txBody>
      </p:sp>
    </p:spTree>
    <p:extLst>
      <p:ext uri="{BB962C8B-B14F-4D97-AF65-F5344CB8AC3E}">
        <p14:creationId xmlns:p14="http://schemas.microsoft.com/office/powerpoint/2010/main" val="8776401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241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Vääna Talendipunkt</vt:lpstr>
      <vt:lpstr>Mis see ometi on?</vt:lpstr>
      <vt:lpstr>Tegevused (2015-2022)</vt:lpstr>
      <vt:lpstr>Tulevikumõtted</vt:lpstr>
      <vt:lpstr>Tänan!</vt:lpstr>
    </vt:vector>
  </TitlesOfParts>
  <Company>Harku vald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Vääna Talendipunkt</dc:title>
  <dc:creator>Leena Lumi</dc:creator>
  <cp:lastModifiedBy>Tiina Mikk</cp:lastModifiedBy>
  <cp:revision>7</cp:revision>
  <dcterms:created xsi:type="dcterms:W3CDTF">2022-08-16T10:51:38Z</dcterms:created>
  <dcterms:modified xsi:type="dcterms:W3CDTF">2022-08-31T18:03:55Z</dcterms:modified>
</cp:coreProperties>
</file>