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37030DD-D78D-07DC-7E2C-D5E8B331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CBCD2209-1670-923C-55F6-97E86253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5BD7-75DE-4D3F-999B-D546AB22595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3201895-89F0-AC98-01AF-CF42B6A8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4B5653AA-8216-3177-36D3-4EF6C2B2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C23-5810-4F9E-BB7A-E263A2A5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3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B0ABB1C0-F1A2-5483-64F7-F50FF28A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C117AA6-C432-CDB7-C40C-05F09524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9DD6E6C-FC56-FC63-2B5B-CD0DDEAED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5BD7-75DE-4D3F-999B-D546AB22595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1536F50-F821-29CD-3BF5-1251C8CC4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1CD0991-DBC0-158F-4CFC-426E36384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DC23-5810-4F9E-BB7A-E263A2A5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C2A480A9-E8D3-11B8-59B4-4BA7EAEB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Milline peaks olema talente toetav haridusasutus ?</a:t>
            </a:r>
            <a:endParaRPr lang="en-US" dirty="0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14DA5623-A749-7735-32B9-6C128372CAA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9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BDB7DE39-A4AF-18ED-4907-4DE83A1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013AE8D2-1099-0333-292A-0B7DEBED113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5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F14ADEDD-FC06-1005-1C3B-D8229C96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Keda ja mida peame silmas?</a:t>
            </a:r>
            <a:endParaRPr lang="en-US" dirty="0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DB688685-9DD7-2B64-A822-E9A3DC9680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1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85A7810D-BAA4-4D36-D2F3-D278BBBC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52B32D57-85B2-9C19-F245-F3C6A5D9871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6B452A03-E48B-5BE9-2D30-C1FEBCC0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Kõigiosapoolte teadlikkus ja vastutus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E004553E-F3E0-665D-B351-E7812149BAF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4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 hidden="1">
            <a:extLst>
              <a:ext uri="{FF2B5EF4-FFF2-40B4-BE49-F238E27FC236}">
                <a16:creationId xmlns:a16="http://schemas.microsoft.com/office/drawing/2014/main" id="{670A7B01-354D-8E7E-BC60-0D6873EE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2F11DB31-F116-F7D3-C792-2D68B7922D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5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Laiekraan</PresentationFormat>
  <Paragraphs>3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Office'i kujundus</vt:lpstr>
      <vt:lpstr>Milline peaks olema talente toetav haridusasutus ?</vt:lpstr>
      <vt:lpstr>PowerPointi esitlus</vt:lpstr>
      <vt:lpstr>Keda ja mida peame silmas?</vt:lpstr>
      <vt:lpstr>PowerPointi esitlus</vt:lpstr>
      <vt:lpstr>Kõigiosapoolte teadlikkus ja vastutus 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Milline peaks olema talente toetav haridusasutus ?</dc:title>
  <dc:creator>Viire Sepp</dc:creator>
  <cp:lastModifiedBy>Viire Sepp</cp:lastModifiedBy>
  <cp:revision>1</cp:revision>
  <dcterms:created xsi:type="dcterms:W3CDTF">2022-08-17T11:52:13Z</dcterms:created>
  <dcterms:modified xsi:type="dcterms:W3CDTF">2022-08-17T11:52:13Z</dcterms:modified>
</cp:coreProperties>
</file>